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3809-0D79-4ECF-B2FC-0D22D7356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FA069-6AA4-46A0-BFB0-7F0A28B84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560A3-AFFF-4170-9EB9-518BA770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205E3-7C8E-4B72-B80B-B0E7F1B1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62B4-33CB-40D3-B90F-2E07B187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1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7EF6-35FD-4B00-94D7-AECF3CF9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476C0-C3C8-4087-BC5C-7BF1716F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CBE49-2799-4967-BB7D-1493439C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AAD7D-9E1B-424F-8989-150FD9DF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684E-9BAB-48D6-B640-DFE910BF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9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C5661-1AAA-4A9E-A8FA-F6EC68593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68257-62D2-454F-BD21-46DC1EB61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2A5F-B921-4CBC-8F5F-D487D247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A11C-FB35-4C99-82C9-891C14BC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A9D1-EEF4-4C79-806D-98573DF2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9220-76F6-401F-8ECF-AEBB3590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2B10-C6C2-43C6-BA0B-E16047C10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C5D6-6788-4ED3-A103-EF8362BE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B8B8-00FF-4861-9988-9129D3E8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D725A-651E-4854-923F-B8A88CE6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69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A44-8059-44D9-BB61-5B7C215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E7B4-B696-48DB-93C6-554A655CC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0CAD8-0D00-4868-98CD-505644B3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C4A6D-3748-485D-AFA9-CB0FA98C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EEBD-BFDF-48C8-BCE8-CC29ABBA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01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35BA-F673-43DA-A623-9892487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4C13-13F4-4B60-B7EF-7B112787F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8D6AA-52B1-4468-8AFE-D6F9CDF15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28AFD-9A6E-493E-B574-BB69D909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7DB94-6356-4865-973C-EBB88D2F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D1320-8BA4-479D-A4DA-41A5BE0D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2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A74C-F033-4246-BB7B-F04E582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737FB-B24B-481D-8F14-D6049FD45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A818-CACF-45F4-A266-CD0290B10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0C763-4873-4DDF-A7B8-1107512E9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9F804-AAF5-49C5-9A34-FD494E368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191E-D59D-4E46-BC47-723ECFA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24377-9EEF-4CC4-9331-28649839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5439B-AF11-4708-8210-7A13620D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77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D7F3-446D-441A-9D33-DA698B1E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C3959-5EC3-42F0-9A2F-44295E20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18320-7E89-4B03-A144-D8EEBB55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1D89-CDC6-4CAC-BF26-50005653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41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BF369-4F78-4BAF-959F-E41FC3E5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CE221-F261-49E3-8EA5-54C2BBA9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DC48-0A58-452C-ADC9-9CEFDD0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8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B4E6-6061-4A0F-BC42-3F6FA33F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B40E-FBDD-48A7-A391-331A1C249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712-3BBB-48AF-A3E9-27DDD71FE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9F9E-606F-49CC-9964-CD67A4D5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286E-D2EB-4DA2-A692-2635FAE8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0C42-3B87-44A8-BE0C-3292BF4D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79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E016-A6C8-45AC-A9BA-69553926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E547E-27F3-46A0-8ED9-48073747F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CF766-8D2B-4432-9D72-5FBF7664C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24FD5-714A-4EE6-9B88-3D1B700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93820-C45E-40C4-A849-2C9D31D5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C1E90-C015-4DD0-AD8C-E7825C70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8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A0928-2FF0-4D2B-81E9-2E4E8401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31726-9F49-43B2-A750-6936A912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1D7E-D2FB-4817-8996-A528136A8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65CD-3A4C-4C7C-9109-918EF3530700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793C-A71D-4712-B3F1-0CCE0BA47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A1ED8-9C35-46C6-9E97-141D7B7C4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C2168-8C76-42FD-94F3-8757CD78B4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codesizzler@outlook.co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5550-C97B-4063-BD27-0C3BBCC0E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Amazon Web Services -  Config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D7690-DEB6-4FAD-B5DA-A509C598C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Abdul Rasheed Feroz Khan</a:t>
            </a:r>
          </a:p>
          <a:p>
            <a:r>
              <a:rPr lang="en-IN" b="1" dirty="0">
                <a:solidFill>
                  <a:schemeClr val="bg1"/>
                </a:solidFill>
              </a:rPr>
              <a:t>Director – CodeSizzler</a:t>
            </a:r>
          </a:p>
          <a:p>
            <a:r>
              <a:rPr lang="en-IN" dirty="0">
                <a:solidFill>
                  <a:schemeClr val="bg1"/>
                </a:solidFill>
              </a:rPr>
              <a:t>feroz@codesizzler.info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919E-4C14-49F3-8A36-B60B22F0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50758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645E-A769-4CEC-A4D0-F5F1D457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BDAEB-BD1E-456B-B567-89C3B9EC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AE5F6-E5DE-4F1D-8780-24FBCFD9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3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7381-43D9-4DC9-B057-C8F33BC8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F5E2-D74F-4A7F-84D5-CEFF520F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0A8BA-D87D-4435-8059-0B96BD4A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380D-78D0-4810-8197-B32983BC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35D-7CFC-452C-BE92-339907D24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F39FF-FCF0-4EBE-A4DC-72AE5767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70F-5E0A-4383-A82E-5941F4C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C7F5-736A-4A98-A3DE-3012CF47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E2D97-683B-4BC7-844C-69362D4D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4BFA-D9CE-4A54-8C48-42212316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1FB95-5184-4563-A8CD-94C379E5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5FA7-78F8-464A-A388-0D5EC400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4970-8B6F-48C9-98D5-36F8DFDB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70B2-6F7A-4680-AFAD-CEB3CF63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124F9-4ACD-4CEF-A72E-173AD7B1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1CC8-5045-498A-8930-C6C89F1F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F794-DFD0-4966-829B-CB43EF22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C2681-BE89-4DAA-9849-A5FBD63F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BD70-F9F2-4C05-BE7F-22AE328C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002-7450-44A5-820C-AD3251B2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DB45C-1B16-4104-BD6B-921C091D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1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9790-71FC-4DA9-86BE-6A7655E8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8C9C-C095-4FA7-8FEF-06AA83318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F770-D798-4608-BD4E-53D6EE92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3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0565-6209-4B4A-A4D5-ED3B5724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3001-E93D-4CBE-BF42-8AB721E04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690E-979A-43ED-90DA-8629B094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338B-7635-4AE2-9B4A-E2DBEA7D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Topics: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9DD48-3828-4127-8FF0-B0F9B3B8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 is AWS Config?</a:t>
            </a:r>
          </a:p>
          <a:p>
            <a:r>
              <a:rPr lang="en-IN" dirty="0">
                <a:solidFill>
                  <a:schemeClr val="bg1"/>
                </a:solidFill>
              </a:rPr>
              <a:t>How it works?</a:t>
            </a:r>
          </a:p>
          <a:p>
            <a:r>
              <a:rPr lang="en-IN" dirty="0">
                <a:solidFill>
                  <a:schemeClr val="bg1"/>
                </a:solidFill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57287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62E5-6475-49AB-8854-C51BCF5F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A4EA3-7425-4C28-A8A2-5173C990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EC149-255F-4DB3-9AE1-4CAB3899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7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54FF-E07A-4DB6-B116-05F1A121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F2EE-CBDE-4788-A71D-93A09A217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0ADC5-1E09-4198-AF61-DB96202E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38DE-191D-4A3F-9EEB-C78803F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3A33-7E1A-4F15-AD64-042DF0388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E4C18-D091-4A45-8A0C-6221D62B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4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7C8EF35-FB5B-459D-B028-FE132DD14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B73BA-8455-43C5-A44A-DC8702FA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latin typeface="+mn-lt"/>
                <a:ea typeface="+mn-ea"/>
                <a:cs typeface="+mn-cs"/>
              </a:rPr>
              <a:t>Copyright © 2018, CodeSizzler India Pvt. Ltd., - Not for redistribution or delivery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E9F504-940B-472A-8B11-91CA795A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84" y="1997959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For queries reach us @ </a:t>
            </a:r>
            <a:r>
              <a:rPr lang="en-US" dirty="0">
                <a:hlinkClick r:id="rId3"/>
              </a:rPr>
              <a:t>codesizzler@outlook.com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 - @</a:t>
            </a:r>
            <a:r>
              <a:rPr lang="en-US" dirty="0" err="1"/>
              <a:t>TechFero</a:t>
            </a:r>
            <a:r>
              <a:rPr lang="en-US" dirty="0"/>
              <a:t> | @</a:t>
            </a:r>
            <a:r>
              <a:rPr lang="en-US" dirty="0" err="1"/>
              <a:t>CodeSizzler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9656-6F66-492E-A998-AA9BD569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 is AWS Config?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9A43-7EE0-467E-97CB-9E1E0182C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AWS Config helps you to assess, audit, and evaluate the configurations of your AWS resources</a:t>
            </a:r>
          </a:p>
        </p:txBody>
      </p:sp>
    </p:spTree>
    <p:extLst>
      <p:ext uri="{BB962C8B-B14F-4D97-AF65-F5344CB8AC3E}">
        <p14:creationId xmlns:p14="http://schemas.microsoft.com/office/powerpoint/2010/main" val="367095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2D25-4B04-4A4C-B941-2C46793C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23304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How it works?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7A149-5F12-4B9C-B0B1-BF3F8760D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44" y="1381176"/>
            <a:ext cx="10762121" cy="51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7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CB58-DA1D-4DFB-B21C-886C7F6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Benefits of AWS Config: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0F86-C83A-4E68-8A23-A635CD5C0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Continuous Monitoring</a:t>
            </a:r>
          </a:p>
          <a:p>
            <a:r>
              <a:rPr lang="en-IN" dirty="0">
                <a:solidFill>
                  <a:schemeClr val="bg1"/>
                </a:solidFill>
              </a:rPr>
              <a:t>Continuous Assessment </a:t>
            </a:r>
          </a:p>
          <a:p>
            <a:r>
              <a:rPr lang="en-IN" dirty="0">
                <a:solidFill>
                  <a:schemeClr val="bg1"/>
                </a:solidFill>
              </a:rPr>
              <a:t>Change Management</a:t>
            </a:r>
          </a:p>
          <a:p>
            <a:r>
              <a:rPr lang="en-IN" dirty="0">
                <a:solidFill>
                  <a:schemeClr val="bg1"/>
                </a:solidFill>
              </a:rPr>
              <a:t>Operational Troubleshooting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6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E330-B511-4D7A-8682-FB05F783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Use cases for AWS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8584-D808-45D4-98F2-BCB97A7F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Discovery with snapshot</a:t>
            </a:r>
          </a:p>
          <a:p>
            <a:r>
              <a:rPr lang="en-IN" dirty="0">
                <a:solidFill>
                  <a:schemeClr val="bg1"/>
                </a:solidFill>
              </a:rPr>
              <a:t>Change Management with SNS</a:t>
            </a:r>
          </a:p>
          <a:p>
            <a:r>
              <a:rPr lang="en-IN" dirty="0">
                <a:solidFill>
                  <a:schemeClr val="bg1"/>
                </a:solidFill>
              </a:rPr>
              <a:t>Compliance as Code with AWS Lambda</a:t>
            </a:r>
          </a:p>
          <a:p>
            <a:r>
              <a:rPr lang="en-IN" dirty="0">
                <a:solidFill>
                  <a:schemeClr val="bg1"/>
                </a:solidFill>
              </a:rPr>
              <a:t>Troubleshoot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3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E500-83DE-44B8-8DFC-EAE35360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27527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Hands on with AWS Config</a:t>
            </a:r>
          </a:p>
        </p:txBody>
      </p:sp>
    </p:spTree>
    <p:extLst>
      <p:ext uri="{BB962C8B-B14F-4D97-AF65-F5344CB8AC3E}">
        <p14:creationId xmlns:p14="http://schemas.microsoft.com/office/powerpoint/2010/main" val="233737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5544-2C8F-4E7A-A5F2-AC4E2002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1CE3-5809-41E5-8A59-CC9CA852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9AB42-6EBF-416D-9EE5-D468C0A1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1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E33B-7245-4FED-A35C-2D7FADFC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E5DD-235B-40B2-86B5-71887D49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FF4A8-16C4-42D9-8A81-9BA2AD9C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141</Words>
  <Application>Microsoft Office PowerPoint</Application>
  <PresentationFormat>Widescreen</PresentationFormat>
  <Paragraphs>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Amazon Web Services -  Config</vt:lpstr>
      <vt:lpstr>Topics:</vt:lpstr>
      <vt:lpstr>What is AWS Config?</vt:lpstr>
      <vt:lpstr>How it works?</vt:lpstr>
      <vt:lpstr>Benefits of AWS Config:</vt:lpstr>
      <vt:lpstr>Use cases for AWS Config</vt:lpstr>
      <vt:lpstr>Hands on with AWS Config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Services -  Config</dc:title>
  <dc:creator>Abdul Rasheed Feroz Khan</dc:creator>
  <cp:lastModifiedBy>Abdul Rasheed Feroz Khan</cp:lastModifiedBy>
  <cp:revision>5</cp:revision>
  <dcterms:created xsi:type="dcterms:W3CDTF">2018-03-14T23:33:30Z</dcterms:created>
  <dcterms:modified xsi:type="dcterms:W3CDTF">2018-03-15T00:33:19Z</dcterms:modified>
</cp:coreProperties>
</file>